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FCC-C4F5-47D2-AB3E-D043D1A99EAB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D5B6-2ADA-4E33-B298-C00A820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6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FCC-C4F5-47D2-AB3E-D043D1A99EAB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D5B6-2ADA-4E33-B298-C00A820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6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FCC-C4F5-47D2-AB3E-D043D1A99EAB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D5B6-2ADA-4E33-B298-C00A820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4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FCC-C4F5-47D2-AB3E-D043D1A99EAB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D5B6-2ADA-4E33-B298-C00A820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4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FCC-C4F5-47D2-AB3E-D043D1A99EAB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D5B6-2ADA-4E33-B298-C00A820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3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FCC-C4F5-47D2-AB3E-D043D1A99EAB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D5B6-2ADA-4E33-B298-C00A820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FCC-C4F5-47D2-AB3E-D043D1A99EAB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D5B6-2ADA-4E33-B298-C00A820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0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FCC-C4F5-47D2-AB3E-D043D1A99EAB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D5B6-2ADA-4E33-B298-C00A820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FCC-C4F5-47D2-AB3E-D043D1A99EAB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D5B6-2ADA-4E33-B298-C00A820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5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FCC-C4F5-47D2-AB3E-D043D1A99EAB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D5B6-2ADA-4E33-B298-C00A820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8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EFCC-C4F5-47D2-AB3E-D043D1A99EAB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D5B6-2ADA-4E33-B298-C00A820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EFCC-C4F5-47D2-AB3E-D043D1A99EAB}" type="datetimeFigureOut">
              <a:rPr lang="en-US" smtClean="0"/>
              <a:t>8/7/2015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6D5B6-2ADA-4E33-B298-C00A820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7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AR BONNIE" panose="02000000000000000000" pitchFamily="2" charset="0"/>
              </a:rPr>
              <a:t>The Five Themes of Geography </a:t>
            </a:r>
            <a:endParaRPr lang="en-US" sz="6600" dirty="0">
              <a:latin typeface="AR BONNIE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Program Files (x86)\Microsoft Office\MEDIA\CAGCAT10\j015800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9257" cy="5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Program Files (x86)\Microsoft Office\MEDIA\CAGCAT10\j015800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57" y="0"/>
            <a:ext cx="4569257" cy="53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15800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9838"/>
            <a:ext cx="4568826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Program Files (x86)\Microsoft Office\MEDIA\CAGCAT10\j015800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18" y="6319838"/>
            <a:ext cx="4568825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255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AR BONNIE" panose="02000000000000000000" pitchFamily="2" charset="0"/>
              </a:rPr>
              <a:t>Landforms &amp; bodies of water</a:t>
            </a:r>
            <a:endParaRPr lang="en-US" sz="6600" dirty="0">
              <a:latin typeface="AR BONNI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Cay </a:t>
            </a:r>
          </a:p>
          <a:p>
            <a:r>
              <a:rPr lang="en-US" dirty="0" smtClean="0"/>
              <a:t>Landlocked</a:t>
            </a:r>
          </a:p>
          <a:p>
            <a:r>
              <a:rPr lang="en-US" dirty="0" smtClean="0"/>
              <a:t>Channel</a:t>
            </a:r>
          </a:p>
          <a:p>
            <a:r>
              <a:rPr lang="en-US" dirty="0" smtClean="0"/>
              <a:t>Plain</a:t>
            </a:r>
          </a:p>
          <a:p>
            <a:r>
              <a:rPr lang="en-US" dirty="0" smtClean="0"/>
              <a:t>Canyon</a:t>
            </a:r>
          </a:p>
          <a:p>
            <a:r>
              <a:rPr lang="en-US" dirty="0" smtClean="0"/>
              <a:t>Desert</a:t>
            </a:r>
            <a:endParaRPr lang="en-US" dirty="0"/>
          </a:p>
          <a:p>
            <a:r>
              <a:rPr lang="en-US" dirty="0"/>
              <a:t>Island</a:t>
            </a:r>
          </a:p>
          <a:p>
            <a:r>
              <a:rPr lang="en-US" dirty="0"/>
              <a:t>Peninsula</a:t>
            </a:r>
          </a:p>
          <a:p>
            <a:r>
              <a:rPr lang="en-US" dirty="0"/>
              <a:t>Mountain</a:t>
            </a:r>
          </a:p>
          <a:p>
            <a:r>
              <a:rPr lang="en-US" dirty="0"/>
              <a:t>Valley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3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low island; key</a:t>
            </a:r>
          </a:p>
        </p:txBody>
      </p:sp>
      <p:pic>
        <p:nvPicPr>
          <p:cNvPr id="1026" name="Picture 2" descr="http://tse1.mm.bing.net/th?&amp;id=JN.znqC5vBoyMP7iYDrwack3A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2799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5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Landlocked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no direct access to the sea</a:t>
            </a:r>
          </a:p>
        </p:txBody>
      </p:sp>
      <p:pic>
        <p:nvPicPr>
          <p:cNvPr id="2050" name="Picture 2" descr="http://tse3.mm.bing.net/th?id=JN.0IHVyg7xoLfHWOL%2bSUcOew&amp;w=297&amp;h=166&amp;c=7&amp;rs=1&amp;qlt=90&amp;o=4&amp;pid=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153"/>
            <a:ext cx="5380038" cy="300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9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navigable route between two bodies of water</a:t>
            </a:r>
          </a:p>
        </p:txBody>
      </p:sp>
      <p:pic>
        <p:nvPicPr>
          <p:cNvPr id="3074" name="Picture 2" descr="http://tse1.mm.bing.net/th?&amp;id=JN.3nkUxYptOt7rEFq1H9hAaQ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4191000" cy="312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3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area of land not significantly higher than adjacent areas </a:t>
            </a:r>
          </a:p>
        </p:txBody>
      </p:sp>
      <p:pic>
        <p:nvPicPr>
          <p:cNvPr id="4098" name="Picture 2" descr="http://tse2.mm.bing.net/th?id=JN.HB9cBNAHvjPIMuzn2M04wQ&amp;w=245&amp;h=183&amp;c=7&amp;rs=1&amp;qlt=90&amp;o=4&amp;pid=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58988"/>
            <a:ext cx="3581400" cy="26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2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deep valley with steep sides, often with a stream flowing through it</a:t>
            </a:r>
          </a:p>
        </p:txBody>
      </p:sp>
      <p:pic>
        <p:nvPicPr>
          <p:cNvPr id="5122" name="Picture 2" descr="http://tse2.mm.bing.net/th?id=JN.S%2bYjxGzSf%2bypvXWDGobK5Q&amp;w=291&amp;h=181&amp;c=7&amp;rs=1&amp;qlt=90&amp;o=4&amp;pid=1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4724400" cy="29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5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region so arid because of little rainfall that it supports only sparse and widely spaced vegetation or no vegetation at all</a:t>
            </a:r>
          </a:p>
        </p:txBody>
      </p:sp>
      <p:pic>
        <p:nvPicPr>
          <p:cNvPr id="6146" name="Picture 2" descr="http://tse1.mm.bing.net/th?&amp;id=JN.XwLBlCn3q4W8g3dfWi0ysA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72932"/>
            <a:ext cx="4013200" cy="26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245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tract of land completely surrounded by water, and not large enough to be called a continent</a:t>
            </a:r>
          </a:p>
        </p:txBody>
      </p:sp>
      <p:pic>
        <p:nvPicPr>
          <p:cNvPr id="7170" name="Picture 2" descr="http://tse1.mm.bing.net/th?&amp;id=JN.gxPyoc74ZF8jJeGnFbmmOg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42672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7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Peninsula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an area of land almost completely surrounded by water except for an isthmus connecting it with the </a:t>
            </a:r>
            <a:r>
              <a:rPr lang="en-US" dirty="0" smtClean="0"/>
              <a:t>mainland.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407086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716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natural elevation of the earth's surface rising more or less abruptly to a summit, and attaining an altitude greater than that of a hill, usually greater than 2000 feet </a:t>
            </a:r>
          </a:p>
        </p:txBody>
      </p:sp>
      <p:pic>
        <p:nvPicPr>
          <p:cNvPr id="9218" name="Picture 2" descr="http://tse1.mm.bing.net/th?&amp;id=JN.q9sPkVRyX2gOhCcATTX35w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57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AR BONNIE" panose="02000000000000000000" pitchFamily="2" charset="0"/>
              </a:rPr>
              <a:t>Location</a:t>
            </a:r>
            <a:endParaRPr lang="en-US" dirty="0">
              <a:latin typeface="AR BONNI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Absolute location provides a definite reference to locate a place by using longitude and latitude or an address.</a:t>
            </a:r>
          </a:p>
          <a:p>
            <a:r>
              <a:rPr lang="en-US" dirty="0" smtClean="0"/>
              <a:t>Relative location describes a place with respect to its environment and its connection to other places.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2838450" cy="227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11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elongated </a:t>
            </a:r>
            <a:r>
              <a:rPr lang="en-US" dirty="0" smtClean="0"/>
              <a:t>depression </a:t>
            </a:r>
            <a:r>
              <a:rPr lang="en-US" dirty="0"/>
              <a:t>between uplands, hills, or mountains, especially one following the course of a stream</a:t>
            </a:r>
          </a:p>
        </p:txBody>
      </p:sp>
      <p:pic>
        <p:nvPicPr>
          <p:cNvPr id="10242" name="Picture 2" descr="http://tse1.mm.bing.net/th?&amp;id=JN.WJhP7GmV/mWP8h0hS9FBcA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191000" cy="275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30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Pirate Map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to your map</a:t>
            </a:r>
          </a:p>
          <a:p>
            <a:pPr lvl="1"/>
            <a:r>
              <a:rPr lang="en-US" dirty="0" smtClean="0"/>
              <a:t>Key</a:t>
            </a:r>
            <a:endParaRPr lang="en-US" dirty="0" smtClean="0"/>
          </a:p>
          <a:p>
            <a:pPr lvl="1"/>
            <a:r>
              <a:rPr lang="en-US" dirty="0" smtClean="0"/>
              <a:t>Scale </a:t>
            </a:r>
          </a:p>
          <a:p>
            <a:pPr lvl="1"/>
            <a:r>
              <a:rPr lang="en-US" dirty="0" smtClean="0"/>
              <a:t>Three landforms</a:t>
            </a:r>
          </a:p>
          <a:p>
            <a:pPr lvl="1"/>
            <a:r>
              <a:rPr lang="en-US" dirty="0" smtClean="0"/>
              <a:t>Where is it located?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9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AR BONNIE" panose="02000000000000000000" pitchFamily="2" charset="0"/>
              </a:rPr>
              <a:t>Place</a:t>
            </a:r>
            <a:endParaRPr lang="en-US" dirty="0">
              <a:latin typeface="AR BONNI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characteristics include a description such things as the landforms, bodies of water and animal/plant life of a place.</a:t>
            </a:r>
          </a:p>
          <a:p>
            <a:r>
              <a:rPr lang="en-US" dirty="0" smtClean="0"/>
              <a:t>Human characteristics include architecture, jobs, religion, food and language.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54979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3079"/>
            <a:ext cx="2857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R BONNIE" panose="02000000000000000000" pitchFamily="2" charset="0"/>
              </a:rPr>
              <a:t>Interaction</a:t>
            </a:r>
            <a:endParaRPr lang="en-US" sz="7200" dirty="0">
              <a:latin typeface="AR BONNI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humans adapt to and modify the environment – can be both positive and negative.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2762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2914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5800"/>
            <a:ext cx="2571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08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AR BONNIE" panose="02000000000000000000" pitchFamily="2" charset="0"/>
              </a:rPr>
              <a:t>Movement</a:t>
            </a:r>
            <a:endParaRPr lang="en-US" dirty="0">
              <a:latin typeface="AR BONNI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Ideas, fads, goods, resources, communication and humans all move around Earth! 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18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54248"/>
            <a:ext cx="2857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8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AR BONNIE" panose="02000000000000000000" pitchFamily="2" charset="0"/>
              </a:rPr>
              <a:t>Region</a:t>
            </a:r>
            <a:endParaRPr lang="en-US" dirty="0">
              <a:latin typeface="AR BONNI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term can refer to specific areas such as a city or country, or can be general like “The South”.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3968749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4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R BONNIE" panose="02000000000000000000" pitchFamily="2" charset="0"/>
              </a:rPr>
              <a:t>World map </a:t>
            </a:r>
            <a:endParaRPr lang="en-US" sz="7200" dirty="0">
              <a:latin typeface="AR BONNIE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60" name="Picture 12" descr="C:\Users\Mandy\AppData\Local\Microsoft\Windows\INetCache\IE\MYNR0417\800px-Newworldmap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828800"/>
            <a:ext cx="8465113" cy="429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8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R BONNIE" panose="02000000000000000000" pitchFamily="2" charset="0"/>
              </a:rPr>
              <a:t>Types of maps</a:t>
            </a:r>
            <a:endParaRPr lang="en-US" sz="7200" dirty="0">
              <a:latin typeface="AR BONNI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– A map that shows boundaries of countries, state, counties, etc. </a:t>
            </a:r>
          </a:p>
          <a:p>
            <a:r>
              <a:rPr lang="en-US" dirty="0" smtClean="0"/>
              <a:t>Physical – A map which shows landforms or bodies of water</a:t>
            </a:r>
          </a:p>
          <a:p>
            <a:r>
              <a:rPr lang="en-US" dirty="0" smtClean="0"/>
              <a:t>Road – A map used by motorist to show roads and highways</a:t>
            </a:r>
          </a:p>
          <a:p>
            <a:r>
              <a:rPr lang="en-US" dirty="0" smtClean="0"/>
              <a:t>Weather  A map showing weather conditions such as temperature or rainfall </a:t>
            </a:r>
          </a:p>
        </p:txBody>
      </p:sp>
    </p:spTree>
    <p:extLst>
      <p:ext uri="{BB962C8B-B14F-4D97-AF65-F5344CB8AC3E}">
        <p14:creationId xmlns:p14="http://schemas.microsoft.com/office/powerpoint/2010/main" val="27687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R BONNIE" panose="02000000000000000000" pitchFamily="2" charset="0"/>
              </a:rPr>
              <a:t>Features of Maps</a:t>
            </a:r>
            <a:endParaRPr lang="en-US" sz="7200" dirty="0">
              <a:latin typeface="AR BONNI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Key – explanatory table of symbols </a:t>
            </a:r>
          </a:p>
          <a:p>
            <a:r>
              <a:rPr lang="en-US" dirty="0"/>
              <a:t>Scale - a ratio which compares a measurement on a map to the actual distance between locations identified on the map </a:t>
            </a:r>
            <a:endParaRPr lang="en-US" dirty="0" smtClean="0"/>
          </a:p>
          <a:p>
            <a:r>
              <a:rPr lang="en-US" dirty="0"/>
              <a:t>Compass - an instrument for determining directions</a:t>
            </a:r>
            <a:endParaRPr lang="en-US" dirty="0" smtClean="0"/>
          </a:p>
          <a:p>
            <a:r>
              <a:rPr lang="en-US" dirty="0" smtClean="0"/>
              <a:t>Latitude </a:t>
            </a:r>
            <a:r>
              <a:rPr lang="en-US" dirty="0"/>
              <a:t>- the angular distance north or south from the equator of a point on the earth's surface</a:t>
            </a:r>
            <a:endParaRPr lang="en-US" dirty="0" smtClean="0"/>
          </a:p>
          <a:p>
            <a:r>
              <a:rPr lang="en-US" dirty="0" smtClean="0"/>
              <a:t>Longitude </a:t>
            </a:r>
            <a:r>
              <a:rPr lang="en-US" dirty="0"/>
              <a:t>- angular distance east or west on the earth's surface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0464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451</Words>
  <Application>Microsoft Office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Five Themes of Geography </vt:lpstr>
      <vt:lpstr>Location</vt:lpstr>
      <vt:lpstr>Place</vt:lpstr>
      <vt:lpstr>Interaction</vt:lpstr>
      <vt:lpstr>Movement</vt:lpstr>
      <vt:lpstr>Region</vt:lpstr>
      <vt:lpstr>World map </vt:lpstr>
      <vt:lpstr>Types of maps</vt:lpstr>
      <vt:lpstr>Features of Maps</vt:lpstr>
      <vt:lpstr>Landforms &amp; bodies of water</vt:lpstr>
      <vt:lpstr>Cay</vt:lpstr>
      <vt:lpstr>Landlocked</vt:lpstr>
      <vt:lpstr>Channel</vt:lpstr>
      <vt:lpstr>Plain</vt:lpstr>
      <vt:lpstr>Canyon</vt:lpstr>
      <vt:lpstr>Desert</vt:lpstr>
      <vt:lpstr>Island</vt:lpstr>
      <vt:lpstr>Peninsula</vt:lpstr>
      <vt:lpstr>Mountain</vt:lpstr>
      <vt:lpstr>Valley</vt:lpstr>
      <vt:lpstr>Pirate Map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Themes of Geography</dc:title>
  <dc:creator>Mandy</dc:creator>
  <cp:lastModifiedBy>Amanda West</cp:lastModifiedBy>
  <cp:revision>9</cp:revision>
  <dcterms:created xsi:type="dcterms:W3CDTF">2015-07-30T01:18:39Z</dcterms:created>
  <dcterms:modified xsi:type="dcterms:W3CDTF">2015-08-07T14:28:57Z</dcterms:modified>
</cp:coreProperties>
</file>